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7" r:id="rId4"/>
    <p:sldId id="797" r:id="rId5"/>
    <p:sldId id="629" r:id="rId6"/>
    <p:sldId id="798" r:id="rId7"/>
    <p:sldId id="7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6427"/>
  </p:normalViewPr>
  <p:slideViewPr>
    <p:cSldViewPr snapToGrid="0" snapToObjects="1">
      <p:cViewPr varScale="1">
        <p:scale>
          <a:sx n="128" d="100"/>
          <a:sy n="128" d="100"/>
        </p:scale>
        <p:origin x="4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C2E64-557E-7842-8B2F-8A2456C47488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3465C436-FAD4-B94A-8E40-62A8A9F447E1}">
      <dgm:prSet phldrT="[Text]"/>
      <dgm:spPr/>
      <dgm:t>
        <a:bodyPr/>
        <a:lstStyle/>
        <a:p>
          <a:r>
            <a:rPr lang="en-US" dirty="0"/>
            <a:t>User</a:t>
          </a:r>
        </a:p>
      </dgm:t>
    </dgm:pt>
    <dgm:pt modelId="{1F84479F-7544-6944-9D81-0162C1ADDA93}" type="parTrans" cxnId="{3038C36F-2F7D-384C-9486-782D73D26416}">
      <dgm:prSet/>
      <dgm:spPr/>
      <dgm:t>
        <a:bodyPr/>
        <a:lstStyle/>
        <a:p>
          <a:endParaRPr lang="en-US"/>
        </a:p>
      </dgm:t>
    </dgm:pt>
    <dgm:pt modelId="{E73E19F1-3A5E-654A-AADB-E637CBF7E48E}" type="sibTrans" cxnId="{3038C36F-2F7D-384C-9486-782D73D26416}">
      <dgm:prSet/>
      <dgm:spPr/>
      <dgm:t>
        <a:bodyPr/>
        <a:lstStyle/>
        <a:p>
          <a:endParaRPr lang="en-US"/>
        </a:p>
      </dgm:t>
    </dgm:pt>
    <dgm:pt modelId="{6DF5F43A-6CF3-A74F-90CC-0DA5D390AA33}">
      <dgm:prSet phldrT="[Text]"/>
      <dgm:spPr/>
      <dgm:t>
        <a:bodyPr/>
        <a:lstStyle/>
        <a:p>
          <a:r>
            <a:rPr lang="en-US" dirty="0"/>
            <a:t>Peer</a:t>
          </a:r>
        </a:p>
      </dgm:t>
    </dgm:pt>
    <dgm:pt modelId="{ACFB28F8-A9AD-134C-AB00-DF75F76E69F8}" type="parTrans" cxnId="{B9184744-D92E-4C4C-921A-E9CD774B0424}">
      <dgm:prSet/>
      <dgm:spPr/>
      <dgm:t>
        <a:bodyPr/>
        <a:lstStyle/>
        <a:p>
          <a:endParaRPr lang="en-US"/>
        </a:p>
      </dgm:t>
    </dgm:pt>
    <dgm:pt modelId="{BEC49A85-D7AB-9D4A-9898-6A4A7D3D3314}" type="sibTrans" cxnId="{B9184744-D92E-4C4C-921A-E9CD774B0424}">
      <dgm:prSet/>
      <dgm:spPr/>
      <dgm:t>
        <a:bodyPr/>
        <a:lstStyle/>
        <a:p>
          <a:endParaRPr lang="en-US"/>
        </a:p>
      </dgm:t>
    </dgm:pt>
    <dgm:pt modelId="{4D0C5884-5737-7043-B64D-48CBE63750F1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50CB1930-86FD-E347-8D9C-0D6EFD7EB23B}" type="parTrans" cxnId="{56BA763C-67FD-D749-AA13-F06DF3CD1CCC}">
      <dgm:prSet/>
      <dgm:spPr/>
      <dgm:t>
        <a:bodyPr/>
        <a:lstStyle/>
        <a:p>
          <a:endParaRPr lang="en-US"/>
        </a:p>
      </dgm:t>
    </dgm:pt>
    <dgm:pt modelId="{4994475D-5E27-8D47-BAD8-43F3C4645ACD}" type="sibTrans" cxnId="{56BA763C-67FD-D749-AA13-F06DF3CD1CCC}">
      <dgm:prSet/>
      <dgm:spPr/>
      <dgm:t>
        <a:bodyPr/>
        <a:lstStyle/>
        <a:p>
          <a:endParaRPr lang="en-US"/>
        </a:p>
      </dgm:t>
    </dgm:pt>
    <dgm:pt modelId="{6690ADEA-E76B-6E44-BA6F-FA4D494897D6}">
      <dgm:prSet phldrT="[Text]"/>
      <dgm:spPr/>
      <dgm:t>
        <a:bodyPr/>
        <a:lstStyle/>
        <a:p>
          <a:r>
            <a:rPr lang="en-US" dirty="0"/>
            <a:t>Sales Ops</a:t>
          </a:r>
        </a:p>
      </dgm:t>
    </dgm:pt>
    <dgm:pt modelId="{792B0FE8-0BD0-B44C-97BB-0CF4C9598F46}" type="parTrans" cxnId="{DD2B2D8F-CA65-4743-8BA3-66586E38D43C}">
      <dgm:prSet/>
      <dgm:spPr/>
      <dgm:t>
        <a:bodyPr/>
        <a:lstStyle/>
        <a:p>
          <a:endParaRPr lang="en-US"/>
        </a:p>
      </dgm:t>
    </dgm:pt>
    <dgm:pt modelId="{B1C0C20D-72B6-9941-B28D-066EF80C3F39}" type="sibTrans" cxnId="{DD2B2D8F-CA65-4743-8BA3-66586E38D43C}">
      <dgm:prSet/>
      <dgm:spPr/>
      <dgm:t>
        <a:bodyPr/>
        <a:lstStyle/>
        <a:p>
          <a:endParaRPr lang="en-US"/>
        </a:p>
      </dgm:t>
    </dgm:pt>
    <dgm:pt modelId="{3711D077-92A0-EF4A-829E-B41FC7D90CBA}">
      <dgm:prSet phldrT="[Text]" custT="1"/>
      <dgm:spPr/>
      <dgm:t>
        <a:bodyPr/>
        <a:lstStyle/>
        <a:p>
          <a:r>
            <a:rPr lang="en-US" sz="1800" dirty="0"/>
            <a:t>Case</a:t>
          </a:r>
          <a:br>
            <a:rPr lang="en-US" sz="1800" dirty="0"/>
          </a:br>
          <a:r>
            <a:rPr lang="en-US" sz="1200" dirty="0"/>
            <a:t>XANT Support</a:t>
          </a:r>
          <a:endParaRPr lang="en-US" sz="1800" dirty="0"/>
        </a:p>
      </dgm:t>
    </dgm:pt>
    <dgm:pt modelId="{50546260-25EB-3640-B150-2BAC5B0388EB}" type="parTrans" cxnId="{3EE90ECA-101B-2C46-BDA6-6631264CE246}">
      <dgm:prSet/>
      <dgm:spPr/>
      <dgm:t>
        <a:bodyPr/>
        <a:lstStyle/>
        <a:p>
          <a:endParaRPr lang="en-US"/>
        </a:p>
      </dgm:t>
    </dgm:pt>
    <dgm:pt modelId="{80282015-E468-5D47-BB24-7EF4FDC3A709}" type="sibTrans" cxnId="{3EE90ECA-101B-2C46-BDA6-6631264CE246}">
      <dgm:prSet/>
      <dgm:spPr/>
      <dgm:t>
        <a:bodyPr/>
        <a:lstStyle/>
        <a:p>
          <a:endParaRPr lang="en-US"/>
        </a:p>
      </dgm:t>
    </dgm:pt>
    <dgm:pt modelId="{08CFBED3-F1DE-A24B-A46F-891F6144F89B}">
      <dgm:prSet phldrT="[Text]"/>
      <dgm:spPr/>
      <dgm:t>
        <a:bodyPr/>
        <a:lstStyle/>
        <a:p>
          <a:r>
            <a:rPr lang="en-US" dirty="0"/>
            <a:t>CSM</a:t>
          </a:r>
        </a:p>
      </dgm:t>
    </dgm:pt>
    <dgm:pt modelId="{A0F767E9-59EE-A449-B430-98B5FDC673BD}" type="sibTrans" cxnId="{A6FB1187-3B97-A042-85CE-F5B08B0BB728}">
      <dgm:prSet/>
      <dgm:spPr/>
      <dgm:t>
        <a:bodyPr/>
        <a:lstStyle/>
        <a:p>
          <a:endParaRPr lang="en-US"/>
        </a:p>
      </dgm:t>
    </dgm:pt>
    <dgm:pt modelId="{CAF6EDD7-3624-9942-91FA-11FEBFF05885}" type="parTrans" cxnId="{A6FB1187-3B97-A042-85CE-F5B08B0BB728}">
      <dgm:prSet/>
      <dgm:spPr/>
      <dgm:t>
        <a:bodyPr/>
        <a:lstStyle/>
        <a:p>
          <a:endParaRPr lang="en-US"/>
        </a:p>
      </dgm:t>
    </dgm:pt>
    <dgm:pt modelId="{F9422564-6213-C04D-B83F-A19BFBEB257F}" type="pres">
      <dgm:prSet presAssocID="{04BC2E64-557E-7842-8B2F-8A2456C47488}" presName="Name0" presStyleCnt="0">
        <dgm:presLayoutVars>
          <dgm:dir/>
          <dgm:resizeHandles val="exact"/>
        </dgm:presLayoutVars>
      </dgm:prSet>
      <dgm:spPr/>
    </dgm:pt>
    <dgm:pt modelId="{BB6F1B02-0D07-9245-8BA1-A7D2B79606F8}" type="pres">
      <dgm:prSet presAssocID="{3465C436-FAD4-B94A-8E40-62A8A9F447E1}" presName="node" presStyleLbl="node1" presStyleIdx="0" presStyleCnt="6">
        <dgm:presLayoutVars>
          <dgm:bulletEnabled val="1"/>
        </dgm:presLayoutVars>
      </dgm:prSet>
      <dgm:spPr/>
    </dgm:pt>
    <dgm:pt modelId="{0877D636-E8C9-0C4A-8055-E09371044FCB}" type="pres">
      <dgm:prSet presAssocID="{E73E19F1-3A5E-654A-AADB-E637CBF7E48E}" presName="sibTrans" presStyleLbl="sibTrans2D1" presStyleIdx="0" presStyleCnt="5"/>
      <dgm:spPr/>
    </dgm:pt>
    <dgm:pt modelId="{496E3055-ADD9-2E46-B6C6-6D5290688283}" type="pres">
      <dgm:prSet presAssocID="{E73E19F1-3A5E-654A-AADB-E637CBF7E48E}" presName="connectorText" presStyleLbl="sibTrans2D1" presStyleIdx="0" presStyleCnt="5"/>
      <dgm:spPr/>
    </dgm:pt>
    <dgm:pt modelId="{7AEB63EE-737D-5A43-A45D-20588F152B9E}" type="pres">
      <dgm:prSet presAssocID="{6DF5F43A-6CF3-A74F-90CC-0DA5D390AA33}" presName="node" presStyleLbl="node1" presStyleIdx="1" presStyleCnt="6">
        <dgm:presLayoutVars>
          <dgm:bulletEnabled val="1"/>
        </dgm:presLayoutVars>
      </dgm:prSet>
      <dgm:spPr/>
    </dgm:pt>
    <dgm:pt modelId="{9FE5AF05-69B6-2F4E-9664-2916F0E28216}" type="pres">
      <dgm:prSet presAssocID="{BEC49A85-D7AB-9D4A-9898-6A4A7D3D3314}" presName="sibTrans" presStyleLbl="sibTrans2D1" presStyleIdx="1" presStyleCnt="5"/>
      <dgm:spPr/>
    </dgm:pt>
    <dgm:pt modelId="{53D61C79-76E4-AF4D-990D-D056106EAF1F}" type="pres">
      <dgm:prSet presAssocID="{BEC49A85-D7AB-9D4A-9898-6A4A7D3D3314}" presName="connectorText" presStyleLbl="sibTrans2D1" presStyleIdx="1" presStyleCnt="5"/>
      <dgm:spPr/>
    </dgm:pt>
    <dgm:pt modelId="{2EAF6348-BC10-3C45-9AC6-C339A20D9244}" type="pres">
      <dgm:prSet presAssocID="{4D0C5884-5737-7043-B64D-48CBE63750F1}" presName="node" presStyleLbl="node1" presStyleIdx="2" presStyleCnt="6">
        <dgm:presLayoutVars>
          <dgm:bulletEnabled val="1"/>
        </dgm:presLayoutVars>
      </dgm:prSet>
      <dgm:spPr/>
    </dgm:pt>
    <dgm:pt modelId="{317385E6-63B7-614E-B649-A16082CA4A65}" type="pres">
      <dgm:prSet presAssocID="{4994475D-5E27-8D47-BAD8-43F3C4645ACD}" presName="sibTrans" presStyleLbl="sibTrans2D1" presStyleIdx="2" presStyleCnt="5"/>
      <dgm:spPr/>
    </dgm:pt>
    <dgm:pt modelId="{C77124AA-6CE0-CD4D-90DA-348514639041}" type="pres">
      <dgm:prSet presAssocID="{4994475D-5E27-8D47-BAD8-43F3C4645ACD}" presName="connectorText" presStyleLbl="sibTrans2D1" presStyleIdx="2" presStyleCnt="5"/>
      <dgm:spPr/>
    </dgm:pt>
    <dgm:pt modelId="{5C8786C9-B5BD-0D49-B689-3D85370E3D19}" type="pres">
      <dgm:prSet presAssocID="{6690ADEA-E76B-6E44-BA6F-FA4D494897D6}" presName="node" presStyleLbl="node1" presStyleIdx="3" presStyleCnt="6">
        <dgm:presLayoutVars>
          <dgm:bulletEnabled val="1"/>
        </dgm:presLayoutVars>
      </dgm:prSet>
      <dgm:spPr/>
    </dgm:pt>
    <dgm:pt modelId="{40545617-A594-9247-9AFD-019A853EF84F}" type="pres">
      <dgm:prSet presAssocID="{B1C0C20D-72B6-9941-B28D-066EF80C3F39}" presName="sibTrans" presStyleLbl="sibTrans2D1" presStyleIdx="3" presStyleCnt="5"/>
      <dgm:spPr/>
    </dgm:pt>
    <dgm:pt modelId="{AC50C635-7C7C-634E-8652-72848F6EDF70}" type="pres">
      <dgm:prSet presAssocID="{B1C0C20D-72B6-9941-B28D-066EF80C3F39}" presName="connectorText" presStyleLbl="sibTrans2D1" presStyleIdx="3" presStyleCnt="5"/>
      <dgm:spPr/>
    </dgm:pt>
    <dgm:pt modelId="{C4699431-18DA-764F-A881-6D09983E505A}" type="pres">
      <dgm:prSet presAssocID="{3711D077-92A0-EF4A-829E-B41FC7D90CBA}" presName="node" presStyleLbl="node1" presStyleIdx="4" presStyleCnt="6">
        <dgm:presLayoutVars>
          <dgm:bulletEnabled val="1"/>
        </dgm:presLayoutVars>
      </dgm:prSet>
      <dgm:spPr/>
    </dgm:pt>
    <dgm:pt modelId="{D09A49EA-8198-294A-AF5B-79B1F918BC55}" type="pres">
      <dgm:prSet presAssocID="{80282015-E468-5D47-BB24-7EF4FDC3A709}" presName="sibTrans" presStyleLbl="sibTrans2D1" presStyleIdx="4" presStyleCnt="5"/>
      <dgm:spPr/>
    </dgm:pt>
    <dgm:pt modelId="{7D50E7BA-6116-C841-B8B4-60316E6B6318}" type="pres">
      <dgm:prSet presAssocID="{80282015-E468-5D47-BB24-7EF4FDC3A709}" presName="connectorText" presStyleLbl="sibTrans2D1" presStyleIdx="4" presStyleCnt="5"/>
      <dgm:spPr/>
    </dgm:pt>
    <dgm:pt modelId="{2F933D0B-6EC4-2B45-8D4F-8E366DD3C478}" type="pres">
      <dgm:prSet presAssocID="{08CFBED3-F1DE-A24B-A46F-891F6144F89B}" presName="node" presStyleLbl="node1" presStyleIdx="5" presStyleCnt="6">
        <dgm:presLayoutVars>
          <dgm:bulletEnabled val="1"/>
        </dgm:presLayoutVars>
      </dgm:prSet>
      <dgm:spPr/>
    </dgm:pt>
  </dgm:ptLst>
  <dgm:cxnLst>
    <dgm:cxn modelId="{A955B600-A470-304C-9120-4C5B6A8BB92D}" type="presOf" srcId="{80282015-E468-5D47-BB24-7EF4FDC3A709}" destId="{D09A49EA-8198-294A-AF5B-79B1F918BC55}" srcOrd="0" destOrd="0" presId="urn:microsoft.com/office/officeart/2005/8/layout/process1"/>
    <dgm:cxn modelId="{D2E48802-CFF0-7A4C-BCCF-3703E7F609B8}" type="presOf" srcId="{04BC2E64-557E-7842-8B2F-8A2456C47488}" destId="{F9422564-6213-C04D-B83F-A19BFBEB257F}" srcOrd="0" destOrd="0" presId="urn:microsoft.com/office/officeart/2005/8/layout/process1"/>
    <dgm:cxn modelId="{55D6441B-D083-DD4A-8FA5-ADED539EEBBB}" type="presOf" srcId="{E73E19F1-3A5E-654A-AADB-E637CBF7E48E}" destId="{0877D636-E8C9-0C4A-8055-E09371044FCB}" srcOrd="0" destOrd="0" presId="urn:microsoft.com/office/officeart/2005/8/layout/process1"/>
    <dgm:cxn modelId="{24689D32-C7F6-C249-8742-76F9E17BA34E}" type="presOf" srcId="{B1C0C20D-72B6-9941-B28D-066EF80C3F39}" destId="{AC50C635-7C7C-634E-8652-72848F6EDF70}" srcOrd="1" destOrd="0" presId="urn:microsoft.com/office/officeart/2005/8/layout/process1"/>
    <dgm:cxn modelId="{34CA653C-5B73-FF42-87B8-6B26389E8B26}" type="presOf" srcId="{3711D077-92A0-EF4A-829E-B41FC7D90CBA}" destId="{C4699431-18DA-764F-A881-6D09983E505A}" srcOrd="0" destOrd="0" presId="urn:microsoft.com/office/officeart/2005/8/layout/process1"/>
    <dgm:cxn modelId="{56BA763C-67FD-D749-AA13-F06DF3CD1CCC}" srcId="{04BC2E64-557E-7842-8B2F-8A2456C47488}" destId="{4D0C5884-5737-7043-B64D-48CBE63750F1}" srcOrd="2" destOrd="0" parTransId="{50CB1930-86FD-E347-8D9C-0D6EFD7EB23B}" sibTransId="{4994475D-5E27-8D47-BAD8-43F3C4645ACD}"/>
    <dgm:cxn modelId="{B9184744-D92E-4C4C-921A-E9CD774B0424}" srcId="{04BC2E64-557E-7842-8B2F-8A2456C47488}" destId="{6DF5F43A-6CF3-A74F-90CC-0DA5D390AA33}" srcOrd="1" destOrd="0" parTransId="{ACFB28F8-A9AD-134C-AB00-DF75F76E69F8}" sibTransId="{BEC49A85-D7AB-9D4A-9898-6A4A7D3D3314}"/>
    <dgm:cxn modelId="{0D8E8B46-2BE2-5D4C-B9E0-B1FD0A74E7E2}" type="presOf" srcId="{08CFBED3-F1DE-A24B-A46F-891F6144F89B}" destId="{2F933D0B-6EC4-2B45-8D4F-8E366DD3C478}" srcOrd="0" destOrd="0" presId="urn:microsoft.com/office/officeart/2005/8/layout/process1"/>
    <dgm:cxn modelId="{3EC13054-18FD-DD44-AA4D-63CECBB0CF23}" type="presOf" srcId="{3465C436-FAD4-B94A-8E40-62A8A9F447E1}" destId="{BB6F1B02-0D07-9245-8BA1-A7D2B79606F8}" srcOrd="0" destOrd="0" presId="urn:microsoft.com/office/officeart/2005/8/layout/process1"/>
    <dgm:cxn modelId="{3038C36F-2F7D-384C-9486-782D73D26416}" srcId="{04BC2E64-557E-7842-8B2F-8A2456C47488}" destId="{3465C436-FAD4-B94A-8E40-62A8A9F447E1}" srcOrd="0" destOrd="0" parTransId="{1F84479F-7544-6944-9D81-0162C1ADDA93}" sibTransId="{E73E19F1-3A5E-654A-AADB-E637CBF7E48E}"/>
    <dgm:cxn modelId="{A6FB1187-3B97-A042-85CE-F5B08B0BB728}" srcId="{04BC2E64-557E-7842-8B2F-8A2456C47488}" destId="{08CFBED3-F1DE-A24B-A46F-891F6144F89B}" srcOrd="5" destOrd="0" parTransId="{CAF6EDD7-3624-9942-91FA-11FEBFF05885}" sibTransId="{A0F767E9-59EE-A449-B430-98B5FDC673BD}"/>
    <dgm:cxn modelId="{66292E89-3DCF-5540-9C50-689FE7DF465C}" type="presOf" srcId="{4D0C5884-5737-7043-B64D-48CBE63750F1}" destId="{2EAF6348-BC10-3C45-9AC6-C339A20D9244}" srcOrd="0" destOrd="0" presId="urn:microsoft.com/office/officeart/2005/8/layout/process1"/>
    <dgm:cxn modelId="{E9F6658B-2101-FC42-A3DE-437A61F2E454}" type="presOf" srcId="{BEC49A85-D7AB-9D4A-9898-6A4A7D3D3314}" destId="{9FE5AF05-69B6-2F4E-9664-2916F0E28216}" srcOrd="0" destOrd="0" presId="urn:microsoft.com/office/officeart/2005/8/layout/process1"/>
    <dgm:cxn modelId="{F8C4A88E-1B0D-D449-A159-5976EBC304DB}" type="presOf" srcId="{B1C0C20D-72B6-9941-B28D-066EF80C3F39}" destId="{40545617-A594-9247-9AFD-019A853EF84F}" srcOrd="0" destOrd="0" presId="urn:microsoft.com/office/officeart/2005/8/layout/process1"/>
    <dgm:cxn modelId="{DD2B2D8F-CA65-4743-8BA3-66586E38D43C}" srcId="{04BC2E64-557E-7842-8B2F-8A2456C47488}" destId="{6690ADEA-E76B-6E44-BA6F-FA4D494897D6}" srcOrd="3" destOrd="0" parTransId="{792B0FE8-0BD0-B44C-97BB-0CF4C9598F46}" sibTransId="{B1C0C20D-72B6-9941-B28D-066EF80C3F39}"/>
    <dgm:cxn modelId="{D992E899-4BA7-FD4C-AD71-F4D0BF710FD7}" type="presOf" srcId="{E73E19F1-3A5E-654A-AADB-E637CBF7E48E}" destId="{496E3055-ADD9-2E46-B6C6-6D5290688283}" srcOrd="1" destOrd="0" presId="urn:microsoft.com/office/officeart/2005/8/layout/process1"/>
    <dgm:cxn modelId="{5FD9AB9B-6439-6E46-B291-3B04CF78D9B0}" type="presOf" srcId="{4994475D-5E27-8D47-BAD8-43F3C4645ACD}" destId="{317385E6-63B7-614E-B649-A16082CA4A65}" srcOrd="0" destOrd="0" presId="urn:microsoft.com/office/officeart/2005/8/layout/process1"/>
    <dgm:cxn modelId="{88D1C69D-3143-244D-AFF7-A671326720E0}" type="presOf" srcId="{6690ADEA-E76B-6E44-BA6F-FA4D494897D6}" destId="{5C8786C9-B5BD-0D49-B689-3D85370E3D19}" srcOrd="0" destOrd="0" presId="urn:microsoft.com/office/officeart/2005/8/layout/process1"/>
    <dgm:cxn modelId="{9C54A6BE-25A3-6941-A809-EC5B122FA3ED}" type="presOf" srcId="{80282015-E468-5D47-BB24-7EF4FDC3A709}" destId="{7D50E7BA-6116-C841-B8B4-60316E6B6318}" srcOrd="1" destOrd="0" presId="urn:microsoft.com/office/officeart/2005/8/layout/process1"/>
    <dgm:cxn modelId="{3EE90ECA-101B-2C46-BDA6-6631264CE246}" srcId="{04BC2E64-557E-7842-8B2F-8A2456C47488}" destId="{3711D077-92A0-EF4A-829E-B41FC7D90CBA}" srcOrd="4" destOrd="0" parTransId="{50546260-25EB-3640-B150-2BAC5B0388EB}" sibTransId="{80282015-E468-5D47-BB24-7EF4FDC3A709}"/>
    <dgm:cxn modelId="{AA527FD0-9465-0843-82F3-7818CCCFCD2D}" type="presOf" srcId="{6DF5F43A-6CF3-A74F-90CC-0DA5D390AA33}" destId="{7AEB63EE-737D-5A43-A45D-20588F152B9E}" srcOrd="0" destOrd="0" presId="urn:microsoft.com/office/officeart/2005/8/layout/process1"/>
    <dgm:cxn modelId="{9AF613EE-FC14-1340-9266-C54DB453E5F6}" type="presOf" srcId="{4994475D-5E27-8D47-BAD8-43F3C4645ACD}" destId="{C77124AA-6CE0-CD4D-90DA-348514639041}" srcOrd="1" destOrd="0" presId="urn:microsoft.com/office/officeart/2005/8/layout/process1"/>
    <dgm:cxn modelId="{C3991CF5-C3C3-3744-BB5E-1F19D3B62D38}" type="presOf" srcId="{BEC49A85-D7AB-9D4A-9898-6A4A7D3D3314}" destId="{53D61C79-76E4-AF4D-990D-D056106EAF1F}" srcOrd="1" destOrd="0" presId="urn:microsoft.com/office/officeart/2005/8/layout/process1"/>
    <dgm:cxn modelId="{1277607F-856D-B34A-8140-1B79FC5B7403}" type="presParOf" srcId="{F9422564-6213-C04D-B83F-A19BFBEB257F}" destId="{BB6F1B02-0D07-9245-8BA1-A7D2B79606F8}" srcOrd="0" destOrd="0" presId="urn:microsoft.com/office/officeart/2005/8/layout/process1"/>
    <dgm:cxn modelId="{8BB10C27-F465-CF4B-9443-1F8CD57DA831}" type="presParOf" srcId="{F9422564-6213-C04D-B83F-A19BFBEB257F}" destId="{0877D636-E8C9-0C4A-8055-E09371044FCB}" srcOrd="1" destOrd="0" presId="urn:microsoft.com/office/officeart/2005/8/layout/process1"/>
    <dgm:cxn modelId="{06F78C5A-EC2B-0E41-99CC-9FFFB9B72ACB}" type="presParOf" srcId="{0877D636-E8C9-0C4A-8055-E09371044FCB}" destId="{496E3055-ADD9-2E46-B6C6-6D5290688283}" srcOrd="0" destOrd="0" presId="urn:microsoft.com/office/officeart/2005/8/layout/process1"/>
    <dgm:cxn modelId="{C65C8E3F-C75B-864B-B9C1-9B10294441F3}" type="presParOf" srcId="{F9422564-6213-C04D-B83F-A19BFBEB257F}" destId="{7AEB63EE-737D-5A43-A45D-20588F152B9E}" srcOrd="2" destOrd="0" presId="urn:microsoft.com/office/officeart/2005/8/layout/process1"/>
    <dgm:cxn modelId="{F0B543BC-17F1-2041-B47F-F4D263A0874F}" type="presParOf" srcId="{F9422564-6213-C04D-B83F-A19BFBEB257F}" destId="{9FE5AF05-69B6-2F4E-9664-2916F0E28216}" srcOrd="3" destOrd="0" presId="urn:microsoft.com/office/officeart/2005/8/layout/process1"/>
    <dgm:cxn modelId="{D8E4AC31-0509-CE4A-9E3F-BB4EC41BE9AA}" type="presParOf" srcId="{9FE5AF05-69B6-2F4E-9664-2916F0E28216}" destId="{53D61C79-76E4-AF4D-990D-D056106EAF1F}" srcOrd="0" destOrd="0" presId="urn:microsoft.com/office/officeart/2005/8/layout/process1"/>
    <dgm:cxn modelId="{B82AEA51-405D-414E-B47E-5F5C30B32260}" type="presParOf" srcId="{F9422564-6213-C04D-B83F-A19BFBEB257F}" destId="{2EAF6348-BC10-3C45-9AC6-C339A20D9244}" srcOrd="4" destOrd="0" presId="urn:microsoft.com/office/officeart/2005/8/layout/process1"/>
    <dgm:cxn modelId="{87580FD8-9445-224F-8DDA-7812ED1CB6A2}" type="presParOf" srcId="{F9422564-6213-C04D-B83F-A19BFBEB257F}" destId="{317385E6-63B7-614E-B649-A16082CA4A65}" srcOrd="5" destOrd="0" presId="urn:microsoft.com/office/officeart/2005/8/layout/process1"/>
    <dgm:cxn modelId="{FD2BB5FD-D7FA-4841-999E-7F65409510DE}" type="presParOf" srcId="{317385E6-63B7-614E-B649-A16082CA4A65}" destId="{C77124AA-6CE0-CD4D-90DA-348514639041}" srcOrd="0" destOrd="0" presId="urn:microsoft.com/office/officeart/2005/8/layout/process1"/>
    <dgm:cxn modelId="{822CA2C8-D591-044F-A017-402AD3FF3567}" type="presParOf" srcId="{F9422564-6213-C04D-B83F-A19BFBEB257F}" destId="{5C8786C9-B5BD-0D49-B689-3D85370E3D19}" srcOrd="6" destOrd="0" presId="urn:microsoft.com/office/officeart/2005/8/layout/process1"/>
    <dgm:cxn modelId="{2FFFD104-075D-774E-A3E2-CB107DC39C9F}" type="presParOf" srcId="{F9422564-6213-C04D-B83F-A19BFBEB257F}" destId="{40545617-A594-9247-9AFD-019A853EF84F}" srcOrd="7" destOrd="0" presId="urn:microsoft.com/office/officeart/2005/8/layout/process1"/>
    <dgm:cxn modelId="{D119F028-20D3-4747-B2C4-4C896FD23AFE}" type="presParOf" srcId="{40545617-A594-9247-9AFD-019A853EF84F}" destId="{AC50C635-7C7C-634E-8652-72848F6EDF70}" srcOrd="0" destOrd="0" presId="urn:microsoft.com/office/officeart/2005/8/layout/process1"/>
    <dgm:cxn modelId="{C103EA75-EED6-4C47-9F44-5417AC708071}" type="presParOf" srcId="{F9422564-6213-C04D-B83F-A19BFBEB257F}" destId="{C4699431-18DA-764F-A881-6D09983E505A}" srcOrd="8" destOrd="0" presId="urn:microsoft.com/office/officeart/2005/8/layout/process1"/>
    <dgm:cxn modelId="{134CAD87-3E94-3F47-813F-4806F4C9BCBA}" type="presParOf" srcId="{F9422564-6213-C04D-B83F-A19BFBEB257F}" destId="{D09A49EA-8198-294A-AF5B-79B1F918BC55}" srcOrd="9" destOrd="0" presId="urn:microsoft.com/office/officeart/2005/8/layout/process1"/>
    <dgm:cxn modelId="{F32C9BEA-0DDD-2249-8DA8-0B11AC5A008B}" type="presParOf" srcId="{D09A49EA-8198-294A-AF5B-79B1F918BC55}" destId="{7D50E7BA-6116-C841-B8B4-60316E6B6318}" srcOrd="0" destOrd="0" presId="urn:microsoft.com/office/officeart/2005/8/layout/process1"/>
    <dgm:cxn modelId="{36550FD3-CF97-DA47-BBAB-E142643DC22E}" type="presParOf" srcId="{F9422564-6213-C04D-B83F-A19BFBEB257F}" destId="{2F933D0B-6EC4-2B45-8D4F-8E366DD3C47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1B02-0D07-9245-8BA1-A7D2B79606F8}">
      <dsp:nvSpPr>
        <dsp:cNvPr id="0" name=""/>
        <dsp:cNvSpPr/>
      </dsp:nvSpPr>
      <dsp:spPr>
        <a:xfrm>
          <a:off x="0" y="1851977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User</a:t>
          </a:r>
        </a:p>
      </dsp:txBody>
      <dsp:txXfrm>
        <a:off x="23099" y="1875076"/>
        <a:ext cx="1268251" cy="742472"/>
      </dsp:txXfrm>
    </dsp:sp>
    <dsp:sp modelId="{0877D636-E8C9-0C4A-8055-E09371044FCB}">
      <dsp:nvSpPr>
        <dsp:cNvPr id="0" name=""/>
        <dsp:cNvSpPr/>
      </dsp:nvSpPr>
      <dsp:spPr>
        <a:xfrm>
          <a:off x="1445895" y="2083320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45895" y="2148517"/>
        <a:ext cx="195064" cy="195589"/>
      </dsp:txXfrm>
    </dsp:sp>
    <dsp:sp modelId="{7AEB63EE-737D-5A43-A45D-20588F152B9E}">
      <dsp:nvSpPr>
        <dsp:cNvPr id="0" name=""/>
        <dsp:cNvSpPr/>
      </dsp:nvSpPr>
      <dsp:spPr>
        <a:xfrm>
          <a:off x="1840230" y="1851977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Peer</a:t>
          </a:r>
        </a:p>
      </dsp:txBody>
      <dsp:txXfrm>
        <a:off x="1863329" y="1875076"/>
        <a:ext cx="1268251" cy="742472"/>
      </dsp:txXfrm>
    </dsp:sp>
    <dsp:sp modelId="{9FE5AF05-69B6-2F4E-9664-2916F0E28216}">
      <dsp:nvSpPr>
        <dsp:cNvPr id="0" name=""/>
        <dsp:cNvSpPr/>
      </dsp:nvSpPr>
      <dsp:spPr>
        <a:xfrm>
          <a:off x="3286125" y="2083320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86125" y="2148517"/>
        <a:ext cx="195064" cy="195589"/>
      </dsp:txXfrm>
    </dsp:sp>
    <dsp:sp modelId="{2EAF6348-BC10-3C45-9AC6-C339A20D9244}">
      <dsp:nvSpPr>
        <dsp:cNvPr id="0" name=""/>
        <dsp:cNvSpPr/>
      </dsp:nvSpPr>
      <dsp:spPr>
        <a:xfrm>
          <a:off x="3680460" y="1851977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Manager</a:t>
          </a:r>
        </a:p>
      </dsp:txBody>
      <dsp:txXfrm>
        <a:off x="3703559" y="1875076"/>
        <a:ext cx="1268251" cy="742472"/>
      </dsp:txXfrm>
    </dsp:sp>
    <dsp:sp modelId="{317385E6-63B7-614E-B649-A16082CA4A65}">
      <dsp:nvSpPr>
        <dsp:cNvPr id="0" name=""/>
        <dsp:cNvSpPr/>
      </dsp:nvSpPr>
      <dsp:spPr>
        <a:xfrm>
          <a:off x="5126355" y="2083320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26355" y="2148517"/>
        <a:ext cx="195064" cy="195589"/>
      </dsp:txXfrm>
    </dsp:sp>
    <dsp:sp modelId="{5C8786C9-B5BD-0D49-B689-3D85370E3D19}">
      <dsp:nvSpPr>
        <dsp:cNvPr id="0" name=""/>
        <dsp:cNvSpPr/>
      </dsp:nvSpPr>
      <dsp:spPr>
        <a:xfrm>
          <a:off x="5520690" y="1851977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Sales Ops</a:t>
          </a:r>
        </a:p>
      </dsp:txBody>
      <dsp:txXfrm>
        <a:off x="5543789" y="1875076"/>
        <a:ext cx="1268251" cy="742472"/>
      </dsp:txXfrm>
    </dsp:sp>
    <dsp:sp modelId="{40545617-A594-9247-9AFD-019A853EF84F}">
      <dsp:nvSpPr>
        <dsp:cNvPr id="0" name=""/>
        <dsp:cNvSpPr/>
      </dsp:nvSpPr>
      <dsp:spPr>
        <a:xfrm>
          <a:off x="6966585" y="2083320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66585" y="2148517"/>
        <a:ext cx="195064" cy="195589"/>
      </dsp:txXfrm>
    </dsp:sp>
    <dsp:sp modelId="{C4699431-18DA-764F-A881-6D09983E505A}">
      <dsp:nvSpPr>
        <dsp:cNvPr id="0" name=""/>
        <dsp:cNvSpPr/>
      </dsp:nvSpPr>
      <dsp:spPr>
        <a:xfrm>
          <a:off x="7360920" y="1851977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Case</a:t>
          </a:r>
          <a:br>
            <a:rPr lang="en-US" sz="1800" kern="1200" dirty="0"/>
          </a:br>
          <a:r>
            <a:rPr lang="en-US" sz="1200" kern="1200" dirty="0"/>
            <a:t>XANT Support</a:t>
          </a:r>
          <a:endParaRPr lang="en-US" sz="1800" kern="1200" dirty="0"/>
        </a:p>
      </dsp:txBody>
      <dsp:txXfrm>
        <a:off x="7384019" y="1875076"/>
        <a:ext cx="1268251" cy="742472"/>
      </dsp:txXfrm>
    </dsp:sp>
    <dsp:sp modelId="{D09A49EA-8198-294A-AF5B-79B1F918BC55}">
      <dsp:nvSpPr>
        <dsp:cNvPr id="0" name=""/>
        <dsp:cNvSpPr/>
      </dsp:nvSpPr>
      <dsp:spPr>
        <a:xfrm>
          <a:off x="8806814" y="2083320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806814" y="2148517"/>
        <a:ext cx="195064" cy="195589"/>
      </dsp:txXfrm>
    </dsp:sp>
    <dsp:sp modelId="{2F933D0B-6EC4-2B45-8D4F-8E366DD3C478}">
      <dsp:nvSpPr>
        <dsp:cNvPr id="0" name=""/>
        <dsp:cNvSpPr/>
      </dsp:nvSpPr>
      <dsp:spPr>
        <a:xfrm>
          <a:off x="9201149" y="1851977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CSM</a:t>
          </a:r>
        </a:p>
      </dsp:txBody>
      <dsp:txXfrm>
        <a:off x="9224248" y="1875076"/>
        <a:ext cx="1268251" cy="742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7C109-6F98-1142-AC69-D6BB9B1B689A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8464-D97C-DC48-B6F7-335DA719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A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74B50-E071-EE4B-9DC2-55306BB9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6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Width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47923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3415748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9235" y="1470991"/>
            <a:ext cx="687304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FF3-4883-D04E-8452-6E1999E3D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819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A2726-00CA-084D-A208-11A48E047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8F498-8F89-0C48-B675-4BF101ED374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359F3-8D9E-7146-8307-6E6306EBAE5E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82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E02F87-CC64-574D-ACB0-9263115BCD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8E030-FFD7-CF49-87F3-1E29F5D0F3D2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FB266-F7EE-504B-9EEC-E310D2E86ABA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80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F9500DA-16A9-C049-9237-9C8CE4C61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FC15-211B-F445-9683-AF0FE6908BD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B461C-6075-0A4B-9F9C-A5063ACA4707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3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84B4F-4E6E-6D4D-95C6-23499BAB2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BA28C-4997-8944-AC19-2644C748D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4F50E-3A3B-FC4C-B618-AAB393890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4630D-73C0-774C-8E26-4AAB2518C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5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A838D-9950-1B4A-AFDB-09B1F4E72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F8311-9019-9E41-8D1A-98C75D123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1F30F-A3DE-D644-AFB8-0DC4E2EAC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FB3C8-6C01-9149-AC9A-5A7D2E4546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E7820-DD15-E742-9F83-351AEAA0E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366" y="516317"/>
            <a:ext cx="484698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4052" y="1470991"/>
            <a:ext cx="485029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4052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16317"/>
            <a:ext cx="4847184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4" y="0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57739"/>
            <a:ext cx="4850296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6447D-1DE9-3942-8D11-5CA6BEC83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87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21644-29D9-114C-A369-FE77CCF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0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4272" y="1213554"/>
            <a:ext cx="11531328" cy="4867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4272" y="195073"/>
            <a:ext cx="11683456" cy="7281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C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B943-F96B-4944-A9D8-23E3EA012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6" y="3191494"/>
            <a:ext cx="4141304" cy="3666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DB620-E66A-A04D-8CC1-A840B6F7C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DE250-3C5D-4A42-BD7C-ADF3C8DE4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4" y="3191493"/>
            <a:ext cx="4141306" cy="3666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052C5-92D6-D14B-9D85-D16C0D8F5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B54F6-CE60-4A4E-BE4C-C5C9B60C0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BA0A4-4CA6-A542-BBF9-26C11C66F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ECBDA-061A-5643-B2F8-1EF2C41C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00FEF-EEBF-9F44-A250-8CD815883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E9A37-65F1-E242-A6BD-600109B4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C2BC-EB29-DC4A-A759-445978B6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B0CB-BB9E-9A45-AA9D-A932EF41E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6821-DD26-394E-9C4F-C1B00992AB4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0279-12AC-5D42-A8F6-54ECC289D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572-8D95-C14B-9A85-865D1E81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759A-BD72-E14D-9F05-1623E101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84" r:id="rId5"/>
    <p:sldLayoutId id="2147483685" r:id="rId6"/>
    <p:sldLayoutId id="2147483661" r:id="rId7"/>
    <p:sldLayoutId id="2147483662" r:id="rId8"/>
    <p:sldLayoutId id="2147483663" r:id="rId9"/>
    <p:sldLayoutId id="2147483650" r:id="rId10"/>
    <p:sldLayoutId id="2147483672" r:id="rId11"/>
    <p:sldLayoutId id="2147483666" r:id="rId12"/>
    <p:sldLayoutId id="2147483664" r:id="rId13"/>
    <p:sldLayoutId id="2147483686" r:id="rId14"/>
    <p:sldLayoutId id="2147483687" r:id="rId15"/>
    <p:sldLayoutId id="2147483688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69" r:id="rId25"/>
    <p:sldLayoutId id="2147483668" r:id="rId26"/>
    <p:sldLayoutId id="2147483673" r:id="rId27"/>
    <p:sldLayoutId id="2147483674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helpcenter.xant.ai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helpcenter.xant.a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025F-0896-4E37-A19B-EF4B9255E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Playbooks Onboarding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2CB82-1DF4-4E3A-B118-1FEEEEEC4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69720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A5A6-43A0-4F91-817C-80FC9F93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CB81-C2B6-49A9-84AD-4DC5673E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57250" lvl="2" indent="-457200">
              <a:buFont typeface="+mj-lt"/>
              <a:buAutoNum type="arabicPeriod"/>
            </a:pPr>
            <a:r>
              <a:rPr lang="en-US" sz="2600" b="1" dirty="0"/>
              <a:t>Launched team on Playbooks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Systematized Cadence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Automated Voice Messages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Email Templates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Local Presence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Call Recordings</a:t>
            </a:r>
          </a:p>
          <a:p>
            <a:pPr marL="857250" lvl="2" indent="-457200">
              <a:buFont typeface="+mj-lt"/>
              <a:buAutoNum type="arabicPeriod"/>
            </a:pPr>
            <a:endParaRPr lang="en-US" sz="2400" dirty="0"/>
          </a:p>
          <a:p>
            <a:pPr marL="857250" lvl="2" indent="-457200">
              <a:buFont typeface="+mj-lt"/>
              <a:buAutoNum type="arabicPeriod"/>
            </a:pPr>
            <a:r>
              <a:rPr lang="en-US" sz="2600" b="1" dirty="0"/>
              <a:t>User Training Sessions</a:t>
            </a:r>
            <a:r>
              <a:rPr lang="en-US" sz="2600" dirty="0"/>
              <a:t> &amp; 1:1 coaching for all users</a:t>
            </a:r>
            <a:r>
              <a:rPr lang="en-US" sz="2400" dirty="0"/>
              <a:t> </a:t>
            </a:r>
          </a:p>
          <a:p>
            <a:pPr marL="857250" lvl="2" indent="-457200">
              <a:buFont typeface="+mj-lt"/>
              <a:buAutoNum type="arabicPeriod"/>
            </a:pPr>
            <a:endParaRPr lang="en-US" sz="2400" dirty="0"/>
          </a:p>
          <a:p>
            <a:pPr marL="857250" lvl="2" indent="-457200">
              <a:buFont typeface="+mj-lt"/>
              <a:buAutoNum type="arabicPeriod"/>
            </a:pPr>
            <a:r>
              <a:rPr lang="en-US" sz="2600" dirty="0"/>
              <a:t>Configured new </a:t>
            </a:r>
            <a:r>
              <a:rPr lang="en-US" sz="2600" b="1" dirty="0"/>
              <a:t>Reports</a:t>
            </a:r>
            <a:r>
              <a:rPr lang="en-US" sz="2600" dirty="0"/>
              <a:t> in Salesforce to track Playbooks activities</a:t>
            </a:r>
          </a:p>
          <a:p>
            <a:pPr marL="857250" lvl="2" indent="-457200">
              <a:buFont typeface="+mj-lt"/>
              <a:buAutoNum type="arabicPeriod"/>
            </a:pPr>
            <a:endParaRPr lang="en-US" sz="2400" dirty="0"/>
          </a:p>
          <a:p>
            <a:pPr marL="857250" lvl="2" indent="-457200">
              <a:buFont typeface="+mj-lt"/>
              <a:buAutoNum type="arabicPeriod"/>
            </a:pPr>
            <a:r>
              <a:rPr lang="en-US" sz="2600" dirty="0"/>
              <a:t>Held </a:t>
            </a:r>
            <a:r>
              <a:rPr lang="en-US" sz="2600" b="1" dirty="0"/>
              <a:t>Management Training/Strategy sessions</a:t>
            </a:r>
            <a:r>
              <a:rPr lang="en-US" sz="2600" dirty="0"/>
              <a:t>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Call Monitoring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Driving superior performance using Playbooks reports in SFDC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Email Template / Play strategy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Gamification Discussion</a:t>
            </a:r>
          </a:p>
          <a:p>
            <a:pPr marL="400050" lvl="2"/>
            <a:endParaRPr lang="en-US" sz="2400" dirty="0"/>
          </a:p>
          <a:p>
            <a:pPr marL="857250" lvl="2" indent="-457200">
              <a:buFont typeface="+mj-lt"/>
              <a:buAutoNum type="arabicPeriod"/>
            </a:pPr>
            <a:r>
              <a:rPr lang="en-US" sz="2600" dirty="0"/>
              <a:t>Delivered </a:t>
            </a:r>
            <a:r>
              <a:rPr lang="en-US" sz="2600" b="1" dirty="0"/>
              <a:t>documentation</a:t>
            </a:r>
            <a:r>
              <a:rPr lang="en-US" sz="2600" dirty="0"/>
              <a:t>: </a:t>
            </a:r>
            <a:r>
              <a:rPr lang="en-US" dirty="0"/>
              <a:t>Cadence Best Practices, User Training deck, Manager Training deck, Playbooks New User Checklist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717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557C-D4F6-4F23-A284-74EA5F6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8B46-59F5-4098-B096-0683E4C7F93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CRM and/or Playbooks Configuration: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[Any outstanding item]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Strategic Decisions: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How often will you review Plays as a team &amp; deploy new Plays?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What team competitions do you want to run each month to encourage continued performance?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0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1BB3-BF98-9840-97FB-14ED66EE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Playbooks Support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F2173A-7424-D04F-9268-A3C78BA9E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283040"/>
              </p:ext>
            </p:extLst>
          </p:nvPr>
        </p:nvGraphicFramePr>
        <p:xfrm>
          <a:off x="838200" y="1457325"/>
          <a:ext cx="105156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80312F-9A7E-1D42-BDE4-805C1153FD0F}"/>
              </a:ext>
            </a:extLst>
          </p:cNvPr>
          <p:cNvSpPr/>
          <p:nvPr/>
        </p:nvSpPr>
        <p:spPr>
          <a:xfrm>
            <a:off x="838200" y="4492486"/>
            <a:ext cx="10515600" cy="586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to </a:t>
            </a:r>
            <a:r>
              <a:rPr lang="en-US" dirty="0">
                <a:solidFill>
                  <a:srgbClr val="FFD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http://helpcenter.xant.ai/</a:t>
            </a:r>
            <a:r>
              <a:rPr lang="en-US" dirty="0">
                <a:solidFill>
                  <a:srgbClr val="FFDF00"/>
                </a:solidFill>
              </a:rPr>
              <a:t> </a:t>
            </a:r>
            <a:r>
              <a:rPr lang="en-US" dirty="0"/>
              <a:t>anytime!</a:t>
            </a:r>
          </a:p>
        </p:txBody>
      </p:sp>
    </p:spTree>
    <p:extLst>
      <p:ext uri="{BB962C8B-B14F-4D97-AF65-F5344CB8AC3E}">
        <p14:creationId xmlns:p14="http://schemas.microsoft.com/office/powerpoint/2010/main" val="411216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930E5E-26D3-1549-AFD1-9089DB5D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685802"/>
            <a:ext cx="7579657" cy="460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786AF-498E-034C-A8E5-193C7448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269" y="2273115"/>
            <a:ext cx="2801391" cy="45620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20A5AB-6C9C-4AAF-898D-D4D37555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72" y="1363544"/>
            <a:ext cx="4195601" cy="263370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http://www.helpcenter.xant.ai/</a:t>
            </a:r>
            <a:endParaRPr lang="en-US" sz="1800" dirty="0">
              <a:solidFill>
                <a:schemeClr val="accent1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XANT Support: 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Call</a:t>
            </a:r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: 866-593-2807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Instant Chat</a:t>
            </a:r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 from Playbooks Manager app or Extension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5511C-ADC3-4A85-A6B7-83688A54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Roboto Medium" panose="02000000000000000000" pitchFamily="2" charset="0"/>
              </a:rPr>
              <a:t>Additional</a:t>
            </a:r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  <a:latin typeface="Roboto Medium" panose="02000000000000000000" pitchFamily="2" charset="0"/>
              </a:rPr>
              <a:t>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7CE95-52D0-4886-8A9D-6E102ED4E8C7}"/>
              </a:ext>
            </a:extLst>
          </p:cNvPr>
          <p:cNvSpPr/>
          <p:nvPr/>
        </p:nvSpPr>
        <p:spPr>
          <a:xfrm>
            <a:off x="9230996" y="6163959"/>
            <a:ext cx="1910576" cy="41874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7EF5C-B234-49DB-851C-1D551E48CB5C}"/>
              </a:ext>
            </a:extLst>
          </p:cNvPr>
          <p:cNvSpPr txBox="1"/>
          <p:nvPr/>
        </p:nvSpPr>
        <p:spPr>
          <a:xfrm>
            <a:off x="538884" y="5661500"/>
            <a:ext cx="590697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</a:rPr>
              <a:t>Support available </a:t>
            </a:r>
            <a:r>
              <a:rPr lang="en-US" b="1" dirty="0">
                <a:solidFill>
                  <a:schemeClr val="accent1"/>
                </a:solidFill>
                <a:latin typeface="Roboto" panose="02000000000000000000" pitchFamily="2" charset="0"/>
              </a:rPr>
              <a:t>8am to 6pm</a:t>
            </a:r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</a:rPr>
              <a:t> to assist with technical matters during &amp; after onboarding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F2D4185-820D-402D-97B1-72C3EEA67BBE}"/>
              </a:ext>
            </a:extLst>
          </p:cNvPr>
          <p:cNvSpPr/>
          <p:nvPr/>
        </p:nvSpPr>
        <p:spPr>
          <a:xfrm>
            <a:off x="10758965" y="729044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1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780090-16C0-4AF9-9735-4BFF0764E98C}"/>
              </a:ext>
            </a:extLst>
          </p:cNvPr>
          <p:cNvSpPr/>
          <p:nvPr/>
        </p:nvSpPr>
        <p:spPr>
          <a:xfrm>
            <a:off x="3900366" y="4801412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2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3061F4-3333-42A5-AAB3-33C7BF3CF0CF}"/>
              </a:ext>
            </a:extLst>
          </p:cNvPr>
          <p:cNvSpPr/>
          <p:nvPr/>
        </p:nvSpPr>
        <p:spPr>
          <a:xfrm>
            <a:off x="3903222" y="4175054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3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4AA9E-92CB-4F98-B84F-EB563387E830}"/>
              </a:ext>
            </a:extLst>
          </p:cNvPr>
          <p:cNvSpPr txBox="1"/>
          <p:nvPr/>
        </p:nvSpPr>
        <p:spPr>
          <a:xfrm>
            <a:off x="7831888" y="219054"/>
            <a:ext cx="2173437" cy="379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Manager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04194-4481-4291-BBCE-7A5F81054454}"/>
              </a:ext>
            </a:extLst>
          </p:cNvPr>
          <p:cNvSpPr txBox="1"/>
          <p:nvPr/>
        </p:nvSpPr>
        <p:spPr>
          <a:xfrm>
            <a:off x="9672245" y="1778151"/>
            <a:ext cx="2173437" cy="379656"/>
          </a:xfrm>
          <a:prstGeom prst="rect">
            <a:avLst/>
          </a:prstGeom>
          <a:noFill/>
          <a:ln>
            <a:solidFill>
              <a:srgbClr val="FFD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FFFF00"/>
                </a:solidFill>
                <a:latin typeface="Lato" charset="0"/>
                <a:ea typeface="Lato" charset="0"/>
                <a:cs typeface="Lato" charset="0"/>
              </a:rPr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29954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AC26-FD32-2D4E-834D-03FB6D44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CXM Engagement Plan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560166-21B1-7D43-B6BD-2BC061035CEA}"/>
              </a:ext>
            </a:extLst>
          </p:cNvPr>
          <p:cNvSpPr/>
          <p:nvPr/>
        </p:nvSpPr>
        <p:spPr>
          <a:xfrm>
            <a:off x="7446406" y="3169528"/>
            <a:ext cx="1695171" cy="169517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F42B1-3F58-6442-B811-80AA6794E684}"/>
              </a:ext>
            </a:extLst>
          </p:cNvPr>
          <p:cNvSpPr txBox="1"/>
          <p:nvPr/>
        </p:nvSpPr>
        <p:spPr>
          <a:xfrm>
            <a:off x="6483369" y="2105539"/>
            <a:ext cx="13083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Business Value Reviews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76278-8A30-3E4B-BE71-22BD3E79FA41}"/>
              </a:ext>
            </a:extLst>
          </p:cNvPr>
          <p:cNvSpPr txBox="1"/>
          <p:nvPr/>
        </p:nvSpPr>
        <p:spPr>
          <a:xfrm>
            <a:off x="8695510" y="4990405"/>
            <a:ext cx="137852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Governance and Center of Excellence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E79E0-E075-CF43-8186-001E69F004B3}"/>
              </a:ext>
            </a:extLst>
          </p:cNvPr>
          <p:cNvSpPr txBox="1"/>
          <p:nvPr/>
        </p:nvSpPr>
        <p:spPr>
          <a:xfrm>
            <a:off x="9505408" y="3124874"/>
            <a:ext cx="14150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Resource and Community 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A7A44-2640-4E43-A454-DF123DDCE446}"/>
              </a:ext>
            </a:extLst>
          </p:cNvPr>
          <p:cNvSpPr txBox="1"/>
          <p:nvPr/>
        </p:nvSpPr>
        <p:spPr>
          <a:xfrm>
            <a:off x="5374185" y="3657401"/>
            <a:ext cx="19771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Feature Deployment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FD4A7-5955-9548-818C-700F7B3DD404}"/>
              </a:ext>
            </a:extLst>
          </p:cNvPr>
          <p:cNvSpPr txBox="1"/>
          <p:nvPr/>
        </p:nvSpPr>
        <p:spPr>
          <a:xfrm>
            <a:off x="8293990" y="2005151"/>
            <a:ext cx="12280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Best Practice Consulting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C476170-21FA-7840-B6B1-694D7A3AFE5D}"/>
              </a:ext>
            </a:extLst>
          </p:cNvPr>
          <p:cNvCxnSpPr>
            <a:stCxn id="25" idx="4"/>
            <a:endCxn id="4" idx="1"/>
          </p:cNvCxnSpPr>
          <p:nvPr/>
        </p:nvCxnSpPr>
        <p:spPr>
          <a:xfrm rot="16200000" flipH="1">
            <a:off x="6359394" y="2082515"/>
            <a:ext cx="1040949" cy="1629580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26C685-F1F7-9348-8438-18E0DF5EDC8C}"/>
              </a:ext>
            </a:extLst>
          </p:cNvPr>
          <p:cNvSpPr txBox="1"/>
          <p:nvPr/>
        </p:nvSpPr>
        <p:spPr>
          <a:xfrm>
            <a:off x="6582727" y="5004079"/>
            <a:ext cx="14147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Strategy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4422A1-5496-2E42-824A-3C114630B851}"/>
              </a:ext>
            </a:extLst>
          </p:cNvPr>
          <p:cNvSpPr/>
          <p:nvPr/>
        </p:nvSpPr>
        <p:spPr>
          <a:xfrm>
            <a:off x="5825690" y="5182999"/>
            <a:ext cx="743610" cy="743259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4DF7722-E736-C245-A403-384061B7814A}"/>
              </a:ext>
            </a:extLst>
          </p:cNvPr>
          <p:cNvCxnSpPr>
            <a:cxnSpLocks/>
            <a:stCxn id="29" idx="4"/>
            <a:endCxn id="4" idx="2"/>
          </p:cNvCxnSpPr>
          <p:nvPr/>
        </p:nvCxnSpPr>
        <p:spPr>
          <a:xfrm rot="16200000" flipH="1">
            <a:off x="6164692" y="2735400"/>
            <a:ext cx="200490" cy="2362938"/>
          </a:xfrm>
          <a:prstGeom prst="bentConnector2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5CF14F62-8AE6-CE43-81C3-6EF0FC4776D3}"/>
              </a:ext>
            </a:extLst>
          </p:cNvPr>
          <p:cNvCxnSpPr>
            <a:stCxn id="13" idx="0"/>
            <a:endCxn id="4" idx="3"/>
          </p:cNvCxnSpPr>
          <p:nvPr/>
        </p:nvCxnSpPr>
        <p:spPr>
          <a:xfrm rot="5400000" flipH="1" flipV="1">
            <a:off x="6662800" y="4151142"/>
            <a:ext cx="566552" cy="1497163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CA12C7D-AB5E-7048-83DB-154681FEA8A1}"/>
              </a:ext>
            </a:extLst>
          </p:cNvPr>
          <p:cNvCxnSpPr>
            <a:stCxn id="4" idx="4"/>
            <a:endCxn id="18" idx="0"/>
          </p:cNvCxnSpPr>
          <p:nvPr/>
        </p:nvCxnSpPr>
        <p:spPr>
          <a:xfrm rot="16200000" flipH="1">
            <a:off x="9290279" y="3868412"/>
            <a:ext cx="188991" cy="2181564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46D3046-046D-804B-80EB-CBDD9311296B}"/>
              </a:ext>
            </a:extLst>
          </p:cNvPr>
          <p:cNvSpPr/>
          <p:nvPr/>
        </p:nvSpPr>
        <p:spPr>
          <a:xfrm>
            <a:off x="10103751" y="5053690"/>
            <a:ext cx="743610" cy="743259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E1E0938-6A39-6E48-9E8E-A1019B072F2F}"/>
              </a:ext>
            </a:extLst>
          </p:cNvPr>
          <p:cNvCxnSpPr>
            <a:stCxn id="4" idx="0"/>
            <a:endCxn id="20" idx="2"/>
          </p:cNvCxnSpPr>
          <p:nvPr/>
        </p:nvCxnSpPr>
        <p:spPr>
          <a:xfrm rot="5400000" flipH="1" flipV="1">
            <a:off x="8349406" y="1907514"/>
            <a:ext cx="1206601" cy="1317429"/>
          </a:xfrm>
          <a:prstGeom prst="bentConnector2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3E4D6DC-B815-9848-B4AF-036771970235}"/>
              </a:ext>
            </a:extLst>
          </p:cNvPr>
          <p:cNvSpPr/>
          <p:nvPr/>
        </p:nvSpPr>
        <p:spPr>
          <a:xfrm>
            <a:off x="9611421" y="1591297"/>
            <a:ext cx="743610" cy="743259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EE414F-690B-BA45-AD6E-9D388E3FD78D}"/>
              </a:ext>
            </a:extLst>
          </p:cNvPr>
          <p:cNvSpPr/>
          <p:nvPr/>
        </p:nvSpPr>
        <p:spPr>
          <a:xfrm>
            <a:off x="10998686" y="2701736"/>
            <a:ext cx="743610" cy="74325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203FDCD-44B2-ED43-A156-60CB4DB30D7C}"/>
              </a:ext>
            </a:extLst>
          </p:cNvPr>
          <p:cNvCxnSpPr>
            <a:cxnSpLocks/>
            <a:stCxn id="21" idx="4"/>
            <a:endCxn id="35" idx="3"/>
          </p:cNvCxnSpPr>
          <p:nvPr/>
        </p:nvCxnSpPr>
        <p:spPr>
          <a:xfrm rot="5400000">
            <a:off x="10055543" y="2618571"/>
            <a:ext cx="488525" cy="2141373"/>
          </a:xfrm>
          <a:prstGeom prst="bentConnector2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AECE898-121A-CE4C-82B9-DB289E49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30" y="2830766"/>
            <a:ext cx="533968" cy="533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C5F23C8-A718-CC48-8F1D-31E3CDFA950A}"/>
              </a:ext>
            </a:extLst>
          </p:cNvPr>
          <p:cNvGrpSpPr/>
          <p:nvPr/>
        </p:nvGrpSpPr>
        <p:grpSpPr>
          <a:xfrm>
            <a:off x="5693273" y="1633572"/>
            <a:ext cx="743610" cy="743259"/>
            <a:chOff x="3880958" y="1732963"/>
            <a:chExt cx="743610" cy="743259"/>
          </a:xfrm>
          <a:noFill/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962435-0D02-5745-A790-6F088BB398B8}"/>
                </a:ext>
              </a:extLst>
            </p:cNvPr>
            <p:cNvSpPr/>
            <p:nvPr/>
          </p:nvSpPr>
          <p:spPr>
            <a:xfrm>
              <a:off x="3880958" y="1732963"/>
              <a:ext cx="743610" cy="743259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46F98DD-F5F4-F24A-8670-636C7A0DD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1753" t="1" b="5776"/>
            <a:stretch/>
          </p:blipFill>
          <p:spPr>
            <a:xfrm>
              <a:off x="4047923" y="1854034"/>
              <a:ext cx="452956" cy="507812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FF4AE63-DA88-704F-8DCB-8535A2CBD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7332" y="1754643"/>
            <a:ext cx="480968" cy="460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10DC25C-CA38-D04D-B8DF-DA32D731036C}"/>
              </a:ext>
            </a:extLst>
          </p:cNvPr>
          <p:cNvGrpSpPr/>
          <p:nvPr/>
        </p:nvGrpSpPr>
        <p:grpSpPr>
          <a:xfrm>
            <a:off x="4711663" y="3073365"/>
            <a:ext cx="743610" cy="743259"/>
            <a:chOff x="2911358" y="3744326"/>
            <a:chExt cx="743610" cy="743259"/>
          </a:xfrm>
          <a:noFill/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4B7D6B-97D0-9F44-A088-B10F7C30ACE0}"/>
                </a:ext>
              </a:extLst>
            </p:cNvPr>
            <p:cNvSpPr/>
            <p:nvPr/>
          </p:nvSpPr>
          <p:spPr>
            <a:xfrm>
              <a:off x="2911358" y="3744326"/>
              <a:ext cx="743610" cy="743259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B5129B3-AAE9-E14B-A372-7EF0D70FB87C}"/>
                </a:ext>
              </a:extLst>
            </p:cNvPr>
            <p:cNvGrpSpPr/>
            <p:nvPr/>
          </p:nvGrpSpPr>
          <p:grpSpPr>
            <a:xfrm>
              <a:off x="3049212" y="3881347"/>
              <a:ext cx="426419" cy="538457"/>
              <a:chOff x="2256626" y="1852239"/>
              <a:chExt cx="426419" cy="538457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DAEC50B-2AA9-2F4E-A00D-64731CB3164B}"/>
                  </a:ext>
                </a:extLst>
              </p:cNvPr>
              <p:cNvSpPr/>
              <p:nvPr/>
            </p:nvSpPr>
            <p:spPr>
              <a:xfrm>
                <a:off x="2256626" y="1852239"/>
                <a:ext cx="365512" cy="365512"/>
              </a:xfrm>
              <a:prstGeom prst="ellipse">
                <a:avLst/>
              </a:prstGeom>
              <a:grp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2B4D972-8890-E542-A3FF-0BE9D884C8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3966" r="4894"/>
              <a:stretch/>
            </p:blipFill>
            <p:spPr>
              <a:xfrm>
                <a:off x="2302573" y="1969925"/>
                <a:ext cx="380472" cy="42077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0D119CA-E8EB-9545-81F9-E894549377C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7906" y="5253869"/>
            <a:ext cx="4953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93DAA31-AAA5-BC41-96F9-97AB0F970565}"/>
              </a:ext>
            </a:extLst>
          </p:cNvPr>
          <p:cNvSpPr/>
          <p:nvPr/>
        </p:nvSpPr>
        <p:spPr>
          <a:xfrm>
            <a:off x="7580538" y="3295235"/>
            <a:ext cx="1443755" cy="144375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8C0B08-E890-C446-A4FF-2388A4D30ECC}"/>
              </a:ext>
            </a:extLst>
          </p:cNvPr>
          <p:cNvSpPr txBox="1"/>
          <p:nvPr/>
        </p:nvSpPr>
        <p:spPr>
          <a:xfrm>
            <a:off x="7340658" y="3518021"/>
            <a:ext cx="18884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Customer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Success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E1A7EE-DA5B-5A45-AC6A-BF5E02DF0FBE}"/>
              </a:ext>
            </a:extLst>
          </p:cNvPr>
          <p:cNvSpPr/>
          <p:nvPr/>
        </p:nvSpPr>
        <p:spPr>
          <a:xfrm>
            <a:off x="5825691" y="5182999"/>
            <a:ext cx="743610" cy="743259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A6D0F440-C209-F54C-8B6A-C7E080C1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7320" y="5287294"/>
            <a:ext cx="393700" cy="5207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2299411-A6DA-F04B-954B-6F071642A735}"/>
              </a:ext>
            </a:extLst>
          </p:cNvPr>
          <p:cNvSpPr txBox="1"/>
          <p:nvPr/>
        </p:nvSpPr>
        <p:spPr>
          <a:xfrm>
            <a:off x="886063" y="2247711"/>
            <a:ext cx="37123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Meetings &amp; Frequency: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at least every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Value Review (BVR) once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Renewal once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CSM available via email &amp;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Consultant will engage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available at all times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4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6396-759C-40B7-8B0E-99CE9A025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534929"/>
      </p:ext>
    </p:extLst>
  </p:cSld>
  <p:clrMapOvr>
    <a:masterClrMapping/>
  </p:clrMapOvr>
</p:sld>
</file>

<file path=ppt/theme/theme1.xml><?xml version="1.0" encoding="utf-8"?>
<a:theme xmlns:a="http://schemas.openxmlformats.org/drawingml/2006/main" name="XANTtheme">
  <a:themeElements>
    <a:clrScheme name="XANTcolors 1">
      <a:dk1>
        <a:srgbClr val="000000"/>
      </a:dk1>
      <a:lt1>
        <a:srgbClr val="FFFFFF"/>
      </a:lt1>
      <a:dk2>
        <a:srgbClr val="162739"/>
      </a:dk2>
      <a:lt2>
        <a:srgbClr val="B1C5D2"/>
      </a:lt2>
      <a:accent1>
        <a:srgbClr val="162739"/>
      </a:accent1>
      <a:accent2>
        <a:srgbClr val="FFDE00"/>
      </a:accent2>
      <a:accent3>
        <a:srgbClr val="687F92"/>
      </a:accent3>
      <a:accent4>
        <a:srgbClr val="B1C5D2"/>
      </a:accent4>
      <a:accent5>
        <a:srgbClr val="DBE3E8"/>
      </a:accent5>
      <a:accent6>
        <a:srgbClr val="F3F7F8"/>
      </a:accent6>
      <a:hlink>
        <a:srgbClr val="162739"/>
      </a:hlink>
      <a:folHlink>
        <a:srgbClr val="687F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books for SFDC - Onboarding Kick-off" id="{FA96138E-C0E4-4CA9-85A2-F3785383F52E}" vid="{083E2ADB-C974-4EDA-B65C-B0D29A66F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Playbooks for SFDC - Onboarding Kick-off</Template>
  <TotalTime>52</TotalTime>
  <Words>268</Words>
  <Application>Microsoft Macintosh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Roboto</vt:lpstr>
      <vt:lpstr>Roboto Light</vt:lpstr>
      <vt:lpstr>Roboto Medium</vt:lpstr>
      <vt:lpstr>XANTtheme</vt:lpstr>
      <vt:lpstr>Playbooks Onboarding Review</vt:lpstr>
      <vt:lpstr>Value Delivered</vt:lpstr>
      <vt:lpstr>Recommended Next Steps</vt:lpstr>
      <vt:lpstr>Recommended Playbooks Support plan</vt:lpstr>
      <vt:lpstr>Additional resources</vt:lpstr>
      <vt:lpstr>CXM Engagement Plan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Playbooks for SFDC Onboarding Kick-off</dc:title>
  <dc:creator>Stuart Spieth</dc:creator>
  <cp:lastModifiedBy>Marcel DeSouza</cp:lastModifiedBy>
  <cp:revision>9</cp:revision>
  <dcterms:created xsi:type="dcterms:W3CDTF">2019-11-04T23:38:58Z</dcterms:created>
  <dcterms:modified xsi:type="dcterms:W3CDTF">2019-11-05T23:17:19Z</dcterms:modified>
</cp:coreProperties>
</file>